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8" r:id="rId6"/>
    <p:sldId id="257" r:id="rId7"/>
    <p:sldId id="259" r:id="rId8"/>
    <p:sldId id="260" r:id="rId9"/>
    <p:sldId id="261" r:id="rId10"/>
    <p:sldId id="262" r:id="rId11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17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an Berry" userId="54b59068-0e13-409d-a151-0f29ff441ef8" providerId="ADAL" clId="{B679739E-1E0B-4BD3-BC66-B3729097E011}"/>
    <pc:docChg chg="custSel modSld">
      <pc:chgData name="Julian Berry" userId="54b59068-0e13-409d-a151-0f29ff441ef8" providerId="ADAL" clId="{B679739E-1E0B-4BD3-BC66-B3729097E011}" dt="2020-03-30T14:58:53.002" v="1079" actId="20577"/>
      <pc:docMkLst>
        <pc:docMk/>
      </pc:docMkLst>
      <pc:sldChg chg="modSp">
        <pc:chgData name="Julian Berry" userId="54b59068-0e13-409d-a151-0f29ff441ef8" providerId="ADAL" clId="{B679739E-1E0B-4BD3-BC66-B3729097E011}" dt="2020-03-30T14:58:25.100" v="1077" actId="20577"/>
        <pc:sldMkLst>
          <pc:docMk/>
          <pc:sldMk cId="1358942855" sldId="258"/>
        </pc:sldMkLst>
        <pc:spChg chg="mod">
          <ac:chgData name="Julian Berry" userId="54b59068-0e13-409d-a151-0f29ff441ef8" providerId="ADAL" clId="{B679739E-1E0B-4BD3-BC66-B3729097E011}" dt="2020-03-30T14:58:25.100" v="1077" actId="20577"/>
          <ac:spMkLst>
            <pc:docMk/>
            <pc:sldMk cId="1358942855" sldId="258"/>
            <ac:spMk id="3" creationId="{9DF0B190-4E23-314E-B06F-0C6B67FC7B88}"/>
          </ac:spMkLst>
        </pc:spChg>
      </pc:sldChg>
      <pc:sldChg chg="addSp modSp">
        <pc:chgData name="Julian Berry" userId="54b59068-0e13-409d-a151-0f29ff441ef8" providerId="ADAL" clId="{B679739E-1E0B-4BD3-BC66-B3729097E011}" dt="2020-03-30T14:58:53.002" v="1079" actId="20577"/>
        <pc:sldMkLst>
          <pc:docMk/>
          <pc:sldMk cId="3031149799" sldId="260"/>
        </pc:sldMkLst>
        <pc:spChg chg="mod">
          <ac:chgData name="Julian Berry" userId="54b59068-0e13-409d-a151-0f29ff441ef8" providerId="ADAL" clId="{B679739E-1E0B-4BD3-BC66-B3729097E011}" dt="2020-03-30T14:43:08.230" v="445" actId="255"/>
          <ac:spMkLst>
            <pc:docMk/>
            <pc:sldMk cId="3031149799" sldId="260"/>
            <ac:spMk id="2" creationId="{C1109675-7D37-4EA0-B0EA-A350A0624EE5}"/>
          </ac:spMkLst>
        </pc:spChg>
        <pc:spChg chg="mod">
          <ac:chgData name="Julian Berry" userId="54b59068-0e13-409d-a151-0f29ff441ef8" providerId="ADAL" clId="{B679739E-1E0B-4BD3-BC66-B3729097E011}" dt="2020-03-30T14:58:53.002" v="1079" actId="20577"/>
          <ac:spMkLst>
            <pc:docMk/>
            <pc:sldMk cId="3031149799" sldId="260"/>
            <ac:spMk id="3" creationId="{7D9DD146-B119-4EAC-9F77-2CAF3C584591}"/>
          </ac:spMkLst>
        </pc:spChg>
        <pc:picChg chg="add mod">
          <ac:chgData name="Julian Berry" userId="54b59068-0e13-409d-a151-0f29ff441ef8" providerId="ADAL" clId="{B679739E-1E0B-4BD3-BC66-B3729097E011}" dt="2020-03-30T14:41:53.969" v="442" actId="1076"/>
          <ac:picMkLst>
            <pc:docMk/>
            <pc:sldMk cId="3031149799" sldId="260"/>
            <ac:picMk id="4" creationId="{171129AA-B2F0-4FC0-B05A-EF9A88F09EE8}"/>
          </ac:picMkLst>
        </pc:picChg>
      </pc:sldChg>
      <pc:sldChg chg="addSp delSp modSp">
        <pc:chgData name="Julian Berry" userId="54b59068-0e13-409d-a151-0f29ff441ef8" providerId="ADAL" clId="{B679739E-1E0B-4BD3-BC66-B3729097E011}" dt="2020-03-30T14:56:54.145" v="1070" actId="1076"/>
        <pc:sldMkLst>
          <pc:docMk/>
          <pc:sldMk cId="3594506288" sldId="261"/>
        </pc:sldMkLst>
        <pc:spChg chg="mod">
          <ac:chgData name="Julian Berry" userId="54b59068-0e13-409d-a151-0f29ff441ef8" providerId="ADAL" clId="{B679739E-1E0B-4BD3-BC66-B3729097E011}" dt="2020-03-30T14:44:51.395" v="493" actId="20577"/>
          <ac:spMkLst>
            <pc:docMk/>
            <pc:sldMk cId="3594506288" sldId="261"/>
            <ac:spMk id="2" creationId="{C1109675-7D37-4EA0-B0EA-A350A0624EE5}"/>
          </ac:spMkLst>
        </pc:spChg>
        <pc:spChg chg="mod">
          <ac:chgData name="Julian Berry" userId="54b59068-0e13-409d-a151-0f29ff441ef8" providerId="ADAL" clId="{B679739E-1E0B-4BD3-BC66-B3729097E011}" dt="2020-03-30T14:53:20.762" v="1065" actId="20577"/>
          <ac:spMkLst>
            <pc:docMk/>
            <pc:sldMk cId="3594506288" sldId="261"/>
            <ac:spMk id="3" creationId="{7D9DD146-B119-4EAC-9F77-2CAF3C584591}"/>
          </ac:spMkLst>
        </pc:spChg>
        <pc:picChg chg="add mod">
          <ac:chgData name="Julian Berry" userId="54b59068-0e13-409d-a151-0f29ff441ef8" providerId="ADAL" clId="{B679739E-1E0B-4BD3-BC66-B3729097E011}" dt="2020-03-30T14:56:54.145" v="1070" actId="1076"/>
          <ac:picMkLst>
            <pc:docMk/>
            <pc:sldMk cId="3594506288" sldId="261"/>
            <ac:picMk id="4" creationId="{CCF37AAB-061D-4A26-AAD2-559C7A64158E}"/>
          </ac:picMkLst>
        </pc:picChg>
        <pc:picChg chg="del">
          <ac:chgData name="Julian Berry" userId="54b59068-0e13-409d-a151-0f29ff441ef8" providerId="ADAL" clId="{B679739E-1E0B-4BD3-BC66-B3729097E011}" dt="2020-03-30T14:44:54.570" v="494" actId="478"/>
          <ac:picMkLst>
            <pc:docMk/>
            <pc:sldMk cId="3594506288" sldId="261"/>
            <ac:picMk id="5" creationId="{D57F83D3-1300-4B1E-9C3F-ACAB7B7FC34C}"/>
          </ac:picMkLst>
        </pc:picChg>
      </pc:sldChg>
    </pc:docChg>
  </pc:docChgLst>
  <pc:docChgLst>
    <pc:chgData name="Julian Berry" userId="54b59068-0e13-409d-a151-0f29ff441ef8" providerId="ADAL" clId="{145CF0D2-12C0-4981-ADCF-ACC22B2C6858}"/>
    <pc:docChg chg="undo custSel addSld delSld modSld">
      <pc:chgData name="Julian Berry" userId="54b59068-0e13-409d-a151-0f29ff441ef8" providerId="ADAL" clId="{145CF0D2-12C0-4981-ADCF-ACC22B2C6858}" dt="2020-03-25T17:10:26.515" v="1512" actId="6549"/>
      <pc:docMkLst>
        <pc:docMk/>
      </pc:docMkLst>
      <pc:sldChg chg="modSp">
        <pc:chgData name="Julian Berry" userId="54b59068-0e13-409d-a151-0f29ff441ef8" providerId="ADAL" clId="{145CF0D2-12C0-4981-ADCF-ACC22B2C6858}" dt="2020-03-25T15:59:09.577" v="103" actId="2711"/>
        <pc:sldMkLst>
          <pc:docMk/>
          <pc:sldMk cId="1849931593" sldId="256"/>
        </pc:sldMkLst>
        <pc:spChg chg="mod">
          <ac:chgData name="Julian Berry" userId="54b59068-0e13-409d-a151-0f29ff441ef8" providerId="ADAL" clId="{145CF0D2-12C0-4981-ADCF-ACC22B2C6858}" dt="2020-03-25T15:59:09.577" v="103" actId="2711"/>
          <ac:spMkLst>
            <pc:docMk/>
            <pc:sldMk cId="1849931593" sldId="256"/>
            <ac:spMk id="5" creationId="{A58D79F8-DBD2-CE40-B0A6-F962BE99FF5B}"/>
          </ac:spMkLst>
        </pc:spChg>
        <pc:picChg chg="mod">
          <ac:chgData name="Julian Berry" userId="54b59068-0e13-409d-a151-0f29ff441ef8" providerId="ADAL" clId="{145CF0D2-12C0-4981-ADCF-ACC22B2C6858}" dt="2020-03-25T09:15:34.245" v="65" actId="1076"/>
          <ac:picMkLst>
            <pc:docMk/>
            <pc:sldMk cId="1849931593" sldId="256"/>
            <ac:picMk id="8" creationId="{A7CB1EB3-E892-084C-B4ED-0D6DE70DBF31}"/>
          </ac:picMkLst>
        </pc:picChg>
      </pc:sldChg>
      <pc:sldChg chg="del">
        <pc:chgData name="Julian Berry" userId="54b59068-0e13-409d-a151-0f29ff441ef8" providerId="ADAL" clId="{145CF0D2-12C0-4981-ADCF-ACC22B2C6858}" dt="2020-03-25T15:22:59.582" v="82" actId="2696"/>
        <pc:sldMkLst>
          <pc:docMk/>
          <pc:sldMk cId="1358942855" sldId="257"/>
        </pc:sldMkLst>
      </pc:sldChg>
      <pc:sldChg chg="addSp modSp add">
        <pc:chgData name="Julian Berry" userId="54b59068-0e13-409d-a151-0f29ff441ef8" providerId="ADAL" clId="{145CF0D2-12C0-4981-ADCF-ACC22B2C6858}" dt="2020-03-25T16:34:36.253" v="940" actId="1076"/>
        <pc:sldMkLst>
          <pc:docMk/>
          <pc:sldMk cId="1508957597" sldId="257"/>
        </pc:sldMkLst>
        <pc:spChg chg="mod">
          <ac:chgData name="Julian Berry" userId="54b59068-0e13-409d-a151-0f29ff441ef8" providerId="ADAL" clId="{145CF0D2-12C0-4981-ADCF-ACC22B2C6858}" dt="2020-03-25T16:23:00.826" v="571" actId="20577"/>
          <ac:spMkLst>
            <pc:docMk/>
            <pc:sldMk cId="1508957597" sldId="257"/>
            <ac:spMk id="2" creationId="{C1109675-7D37-4EA0-B0EA-A350A0624EE5}"/>
          </ac:spMkLst>
        </pc:spChg>
        <pc:spChg chg="mod">
          <ac:chgData name="Julian Berry" userId="54b59068-0e13-409d-a151-0f29ff441ef8" providerId="ADAL" clId="{145CF0D2-12C0-4981-ADCF-ACC22B2C6858}" dt="2020-03-25T16:32:12.701" v="936" actId="20577"/>
          <ac:spMkLst>
            <pc:docMk/>
            <pc:sldMk cId="1508957597" sldId="257"/>
            <ac:spMk id="3" creationId="{7D9DD146-B119-4EAC-9F77-2CAF3C584591}"/>
          </ac:spMkLst>
        </pc:spChg>
        <pc:picChg chg="add mod">
          <ac:chgData name="Julian Berry" userId="54b59068-0e13-409d-a151-0f29ff441ef8" providerId="ADAL" clId="{145CF0D2-12C0-4981-ADCF-ACC22B2C6858}" dt="2020-03-25T16:34:36.253" v="940" actId="1076"/>
          <ac:picMkLst>
            <pc:docMk/>
            <pc:sldMk cId="1508957597" sldId="257"/>
            <ac:picMk id="4" creationId="{92A49362-DD11-46AE-98CC-2FE406A36F96}"/>
          </ac:picMkLst>
        </pc:picChg>
      </pc:sldChg>
      <pc:sldChg chg="addSp delSp modSp">
        <pc:chgData name="Julian Berry" userId="54b59068-0e13-409d-a151-0f29ff441ef8" providerId="ADAL" clId="{145CF0D2-12C0-4981-ADCF-ACC22B2C6858}" dt="2020-03-25T16:40:29.297" v="1009" actId="20577"/>
        <pc:sldMkLst>
          <pc:docMk/>
          <pc:sldMk cId="1358942855" sldId="258"/>
        </pc:sldMkLst>
        <pc:spChg chg="mod">
          <ac:chgData name="Julian Berry" userId="54b59068-0e13-409d-a151-0f29ff441ef8" providerId="ADAL" clId="{145CF0D2-12C0-4981-ADCF-ACC22B2C6858}" dt="2020-03-25T16:06:53.159" v="380" actId="113"/>
          <ac:spMkLst>
            <pc:docMk/>
            <pc:sldMk cId="1358942855" sldId="258"/>
            <ac:spMk id="2" creationId="{9407B783-2D22-A842-B62C-A4CE988DAEC0}"/>
          </ac:spMkLst>
        </pc:spChg>
        <pc:spChg chg="mod">
          <ac:chgData name="Julian Berry" userId="54b59068-0e13-409d-a151-0f29ff441ef8" providerId="ADAL" clId="{145CF0D2-12C0-4981-ADCF-ACC22B2C6858}" dt="2020-03-25T16:40:29.297" v="1009" actId="20577"/>
          <ac:spMkLst>
            <pc:docMk/>
            <pc:sldMk cId="1358942855" sldId="258"/>
            <ac:spMk id="3" creationId="{9DF0B190-4E23-314E-B06F-0C6B67FC7B88}"/>
          </ac:spMkLst>
        </pc:spChg>
        <pc:picChg chg="del">
          <ac:chgData name="Julian Berry" userId="54b59068-0e13-409d-a151-0f29ff441ef8" providerId="ADAL" clId="{145CF0D2-12C0-4981-ADCF-ACC22B2C6858}" dt="2020-03-25T16:10:12.718" v="494" actId="478"/>
          <ac:picMkLst>
            <pc:docMk/>
            <pc:sldMk cId="1358942855" sldId="258"/>
            <ac:picMk id="5" creationId="{C71623ED-3A18-0842-A567-8400DE68D4B4}"/>
          </ac:picMkLst>
        </pc:picChg>
        <pc:picChg chg="del">
          <ac:chgData name="Julian Berry" userId="54b59068-0e13-409d-a151-0f29ff441ef8" providerId="ADAL" clId="{145CF0D2-12C0-4981-ADCF-ACC22B2C6858}" dt="2020-03-25T16:10:34.925" v="509" actId="478"/>
          <ac:picMkLst>
            <pc:docMk/>
            <pc:sldMk cId="1358942855" sldId="258"/>
            <ac:picMk id="8" creationId="{4A4475C0-5AA6-E448-98CA-23799C4EE7D3}"/>
          </ac:picMkLst>
        </pc:picChg>
        <pc:picChg chg="del">
          <ac:chgData name="Julian Berry" userId="54b59068-0e13-409d-a151-0f29ff441ef8" providerId="ADAL" clId="{145CF0D2-12C0-4981-ADCF-ACC22B2C6858}" dt="2020-03-25T16:10:28.713" v="504" actId="478"/>
          <ac:picMkLst>
            <pc:docMk/>
            <pc:sldMk cId="1358942855" sldId="258"/>
            <ac:picMk id="9" creationId="{BFB0907D-839C-D349-B997-033219E32445}"/>
          </ac:picMkLst>
        </pc:picChg>
        <pc:picChg chg="del">
          <ac:chgData name="Julian Berry" userId="54b59068-0e13-409d-a151-0f29ff441ef8" providerId="ADAL" clId="{145CF0D2-12C0-4981-ADCF-ACC22B2C6858}" dt="2020-03-25T16:10:31.281" v="506" actId="478"/>
          <ac:picMkLst>
            <pc:docMk/>
            <pc:sldMk cId="1358942855" sldId="258"/>
            <ac:picMk id="10" creationId="{D31A4720-B2B2-F341-8A3C-727A4368CFD1}"/>
          </ac:picMkLst>
        </pc:picChg>
        <pc:picChg chg="del">
          <ac:chgData name="Julian Berry" userId="54b59068-0e13-409d-a151-0f29ff441ef8" providerId="ADAL" clId="{145CF0D2-12C0-4981-ADCF-ACC22B2C6858}" dt="2020-03-25T16:10:14.565" v="496" actId="478"/>
          <ac:picMkLst>
            <pc:docMk/>
            <pc:sldMk cId="1358942855" sldId="258"/>
            <ac:picMk id="11" creationId="{8D59829A-7745-2840-BEF1-2F17E97998BC}"/>
          </ac:picMkLst>
        </pc:picChg>
        <pc:picChg chg="del">
          <ac:chgData name="Julian Berry" userId="54b59068-0e13-409d-a151-0f29ff441ef8" providerId="ADAL" clId="{145CF0D2-12C0-4981-ADCF-ACC22B2C6858}" dt="2020-03-25T16:10:11.718" v="493" actId="478"/>
          <ac:picMkLst>
            <pc:docMk/>
            <pc:sldMk cId="1358942855" sldId="258"/>
            <ac:picMk id="15" creationId="{D8352FB6-F953-D447-83D2-A7E776020AA9}"/>
          </ac:picMkLst>
        </pc:picChg>
        <pc:picChg chg="del">
          <ac:chgData name="Julian Berry" userId="54b59068-0e13-409d-a151-0f29ff441ef8" providerId="ADAL" clId="{145CF0D2-12C0-4981-ADCF-ACC22B2C6858}" dt="2020-03-25T16:10:21.870" v="500" actId="478"/>
          <ac:picMkLst>
            <pc:docMk/>
            <pc:sldMk cId="1358942855" sldId="258"/>
            <ac:picMk id="17" creationId="{7F82E5EF-5C65-BC45-AF8C-9151514C2DBA}"/>
          </ac:picMkLst>
        </pc:picChg>
        <pc:picChg chg="del">
          <ac:chgData name="Julian Berry" userId="54b59068-0e13-409d-a151-0f29ff441ef8" providerId="ADAL" clId="{145CF0D2-12C0-4981-ADCF-ACC22B2C6858}" dt="2020-03-25T16:10:13.612" v="495" actId="478"/>
          <ac:picMkLst>
            <pc:docMk/>
            <pc:sldMk cId="1358942855" sldId="258"/>
            <ac:picMk id="18" creationId="{BBFFBE80-30BC-0D47-B058-CA97E49E1E5D}"/>
          </ac:picMkLst>
        </pc:picChg>
        <pc:picChg chg="del">
          <ac:chgData name="Julian Berry" userId="54b59068-0e13-409d-a151-0f29ff441ef8" providerId="ADAL" clId="{145CF0D2-12C0-4981-ADCF-ACC22B2C6858}" dt="2020-03-25T16:10:23.273" v="501" actId="478"/>
          <ac:picMkLst>
            <pc:docMk/>
            <pc:sldMk cId="1358942855" sldId="258"/>
            <ac:picMk id="20" creationId="{69AD2E7D-A1C8-DB4B-98FC-B8417BB28D55}"/>
          </ac:picMkLst>
        </pc:picChg>
        <pc:picChg chg="add mod">
          <ac:chgData name="Julian Berry" userId="54b59068-0e13-409d-a151-0f29ff441ef8" providerId="ADAL" clId="{145CF0D2-12C0-4981-ADCF-ACC22B2C6858}" dt="2020-03-25T16:17:27.909" v="527" actId="1076"/>
          <ac:picMkLst>
            <pc:docMk/>
            <pc:sldMk cId="1358942855" sldId="258"/>
            <ac:picMk id="1026" creationId="{FF88FEAB-219A-4D53-B28B-AC1665AF82C1}"/>
          </ac:picMkLst>
        </pc:picChg>
        <pc:cxnChg chg="del mod">
          <ac:chgData name="Julian Berry" userId="54b59068-0e13-409d-a151-0f29ff441ef8" providerId="ADAL" clId="{145CF0D2-12C0-4981-ADCF-ACC22B2C6858}" dt="2020-03-25T16:10:20.831" v="499" actId="478"/>
          <ac:cxnSpMkLst>
            <pc:docMk/>
            <pc:sldMk cId="1358942855" sldId="258"/>
            <ac:cxnSpMk id="22" creationId="{F1B6BF1F-CAB1-8748-972B-AFD69326F4A4}"/>
          </ac:cxnSpMkLst>
        </pc:cxnChg>
        <pc:cxnChg chg="del">
          <ac:chgData name="Julian Berry" userId="54b59068-0e13-409d-a151-0f29ff441ef8" providerId="ADAL" clId="{145CF0D2-12C0-4981-ADCF-ACC22B2C6858}" dt="2020-03-25T16:10:16.262" v="497" actId="478"/>
          <ac:cxnSpMkLst>
            <pc:docMk/>
            <pc:sldMk cId="1358942855" sldId="258"/>
            <ac:cxnSpMk id="23" creationId="{9044610E-E7EF-E140-9AF6-21FDBD68AD89}"/>
          </ac:cxnSpMkLst>
        </pc:cxnChg>
        <pc:cxnChg chg="del">
          <ac:chgData name="Julian Berry" userId="54b59068-0e13-409d-a151-0f29ff441ef8" providerId="ADAL" clId="{145CF0D2-12C0-4981-ADCF-ACC22B2C6858}" dt="2020-03-25T16:10:24.677" v="502" actId="478"/>
          <ac:cxnSpMkLst>
            <pc:docMk/>
            <pc:sldMk cId="1358942855" sldId="258"/>
            <ac:cxnSpMk id="24" creationId="{AD10CB4F-B6BD-2E40-A293-98A1D28D77D8}"/>
          </ac:cxnSpMkLst>
        </pc:cxnChg>
        <pc:cxnChg chg="del">
          <ac:chgData name="Julian Berry" userId="54b59068-0e13-409d-a151-0f29ff441ef8" providerId="ADAL" clId="{145CF0D2-12C0-4981-ADCF-ACC22B2C6858}" dt="2020-03-25T16:10:34.030" v="508" actId="478"/>
          <ac:cxnSpMkLst>
            <pc:docMk/>
            <pc:sldMk cId="1358942855" sldId="258"/>
            <ac:cxnSpMk id="25" creationId="{E6DCDDA9-F9C3-4C44-B6B5-0FC422A4FBF4}"/>
          </ac:cxnSpMkLst>
        </pc:cxnChg>
        <pc:cxnChg chg="del">
          <ac:chgData name="Julian Berry" userId="54b59068-0e13-409d-a151-0f29ff441ef8" providerId="ADAL" clId="{145CF0D2-12C0-4981-ADCF-ACC22B2C6858}" dt="2020-03-25T16:10:30.278" v="505" actId="478"/>
          <ac:cxnSpMkLst>
            <pc:docMk/>
            <pc:sldMk cId="1358942855" sldId="258"/>
            <ac:cxnSpMk id="27" creationId="{C3EF5E58-C88E-334F-BDD0-3FB8F3CF1760}"/>
          </ac:cxnSpMkLst>
        </pc:cxnChg>
        <pc:cxnChg chg="del">
          <ac:chgData name="Julian Berry" userId="54b59068-0e13-409d-a151-0f29ff441ef8" providerId="ADAL" clId="{145CF0D2-12C0-4981-ADCF-ACC22B2C6858}" dt="2020-03-25T16:10:27.336" v="503" actId="478"/>
          <ac:cxnSpMkLst>
            <pc:docMk/>
            <pc:sldMk cId="1358942855" sldId="258"/>
            <ac:cxnSpMk id="29" creationId="{2F5647F2-8284-A84C-8971-4EEEEDF4D754}"/>
          </ac:cxnSpMkLst>
        </pc:cxnChg>
        <pc:cxnChg chg="del">
          <ac:chgData name="Julian Berry" userId="54b59068-0e13-409d-a151-0f29ff441ef8" providerId="ADAL" clId="{145CF0D2-12C0-4981-ADCF-ACC22B2C6858}" dt="2020-03-25T16:10:18.784" v="498" actId="478"/>
          <ac:cxnSpMkLst>
            <pc:docMk/>
            <pc:sldMk cId="1358942855" sldId="258"/>
            <ac:cxnSpMk id="34" creationId="{84A62318-25AA-6F4C-AC66-547E4B7A9B91}"/>
          </ac:cxnSpMkLst>
        </pc:cxnChg>
        <pc:cxnChg chg="del">
          <ac:chgData name="Julian Berry" userId="54b59068-0e13-409d-a151-0f29ff441ef8" providerId="ADAL" clId="{145CF0D2-12C0-4981-ADCF-ACC22B2C6858}" dt="2020-03-25T16:10:32.562" v="507" actId="478"/>
          <ac:cxnSpMkLst>
            <pc:docMk/>
            <pc:sldMk cId="1358942855" sldId="258"/>
            <ac:cxnSpMk id="37" creationId="{9B642BD7-E251-B94B-BE0D-FD0D34E17E47}"/>
          </ac:cxnSpMkLst>
        </pc:cxnChg>
      </pc:sldChg>
      <pc:sldChg chg="del">
        <pc:chgData name="Julian Berry" userId="54b59068-0e13-409d-a151-0f29ff441ef8" providerId="ADAL" clId="{145CF0D2-12C0-4981-ADCF-ACC22B2C6858}" dt="2020-03-25T15:22:59.582" v="82" actId="2696"/>
        <pc:sldMkLst>
          <pc:docMk/>
          <pc:sldMk cId="3486622056" sldId="258"/>
        </pc:sldMkLst>
      </pc:sldChg>
      <pc:sldChg chg="addSp delSp modSp">
        <pc:chgData name="Julian Berry" userId="54b59068-0e13-409d-a151-0f29ff441ef8" providerId="ADAL" clId="{145CF0D2-12C0-4981-ADCF-ACC22B2C6858}" dt="2020-03-25T17:04:35.612" v="1500" actId="20577"/>
        <pc:sldMkLst>
          <pc:docMk/>
          <pc:sldMk cId="1141857446" sldId="259"/>
        </pc:sldMkLst>
        <pc:spChg chg="mod">
          <ac:chgData name="Julian Berry" userId="54b59068-0e13-409d-a151-0f29ff441ef8" providerId="ADAL" clId="{145CF0D2-12C0-4981-ADCF-ACC22B2C6858}" dt="2020-03-25T16:41:18.592" v="1082" actId="20577"/>
          <ac:spMkLst>
            <pc:docMk/>
            <pc:sldMk cId="1141857446" sldId="259"/>
            <ac:spMk id="2" creationId="{C1109675-7D37-4EA0-B0EA-A350A0624EE5}"/>
          </ac:spMkLst>
        </pc:spChg>
        <pc:spChg chg="mod">
          <ac:chgData name="Julian Berry" userId="54b59068-0e13-409d-a151-0f29ff441ef8" providerId="ADAL" clId="{145CF0D2-12C0-4981-ADCF-ACC22B2C6858}" dt="2020-03-25T17:04:35.612" v="1500" actId="20577"/>
          <ac:spMkLst>
            <pc:docMk/>
            <pc:sldMk cId="1141857446" sldId="259"/>
            <ac:spMk id="3" creationId="{7D9DD146-B119-4EAC-9F77-2CAF3C584591}"/>
          </ac:spMkLst>
        </pc:spChg>
        <pc:picChg chg="del">
          <ac:chgData name="Julian Berry" userId="54b59068-0e13-409d-a151-0f29ff441ef8" providerId="ADAL" clId="{145CF0D2-12C0-4981-ADCF-ACC22B2C6858}" dt="2020-03-25T16:41:23.063" v="1083" actId="478"/>
          <ac:picMkLst>
            <pc:docMk/>
            <pc:sldMk cId="1141857446" sldId="259"/>
            <ac:picMk id="4" creationId="{92A49362-DD11-46AE-98CC-2FE406A36F96}"/>
          </ac:picMkLst>
        </pc:picChg>
        <pc:picChg chg="add mod">
          <ac:chgData name="Julian Berry" userId="54b59068-0e13-409d-a151-0f29ff441ef8" providerId="ADAL" clId="{145CF0D2-12C0-4981-ADCF-ACC22B2C6858}" dt="2020-03-25T17:03:59.471" v="1465" actId="1076"/>
          <ac:picMkLst>
            <pc:docMk/>
            <pc:sldMk cId="1141857446" sldId="259"/>
            <ac:picMk id="5" creationId="{D57F83D3-1300-4B1E-9C3F-ACAB7B7FC34C}"/>
          </ac:picMkLst>
        </pc:picChg>
      </pc:sldChg>
      <pc:sldChg chg="del">
        <pc:chgData name="Julian Berry" userId="54b59068-0e13-409d-a151-0f29ff441ef8" providerId="ADAL" clId="{145CF0D2-12C0-4981-ADCF-ACC22B2C6858}" dt="2020-03-25T15:22:59.582" v="82" actId="2696"/>
        <pc:sldMkLst>
          <pc:docMk/>
          <pc:sldMk cId="1903398718" sldId="259"/>
        </pc:sldMkLst>
      </pc:sldChg>
      <pc:sldChg chg="del">
        <pc:chgData name="Julian Berry" userId="54b59068-0e13-409d-a151-0f29ff441ef8" providerId="ADAL" clId="{145CF0D2-12C0-4981-ADCF-ACC22B2C6858}" dt="2020-03-25T15:22:59.582" v="82" actId="2696"/>
        <pc:sldMkLst>
          <pc:docMk/>
          <pc:sldMk cId="1222088051" sldId="260"/>
        </pc:sldMkLst>
      </pc:sldChg>
      <pc:sldChg chg="delSp modSp">
        <pc:chgData name="Julian Berry" userId="54b59068-0e13-409d-a151-0f29ff441ef8" providerId="ADAL" clId="{145CF0D2-12C0-4981-ADCF-ACC22B2C6858}" dt="2020-03-25T17:10:26.515" v="1512" actId="6549"/>
        <pc:sldMkLst>
          <pc:docMk/>
          <pc:sldMk cId="3031149799" sldId="260"/>
        </pc:sldMkLst>
        <pc:spChg chg="mod">
          <ac:chgData name="Julian Berry" userId="54b59068-0e13-409d-a151-0f29ff441ef8" providerId="ADAL" clId="{145CF0D2-12C0-4981-ADCF-ACC22B2C6858}" dt="2020-03-25T17:07:13.078" v="1511" actId="14100"/>
          <ac:spMkLst>
            <pc:docMk/>
            <pc:sldMk cId="3031149799" sldId="260"/>
            <ac:spMk id="2" creationId="{C1109675-7D37-4EA0-B0EA-A350A0624EE5}"/>
          </ac:spMkLst>
        </pc:spChg>
        <pc:spChg chg="mod">
          <ac:chgData name="Julian Berry" userId="54b59068-0e13-409d-a151-0f29ff441ef8" providerId="ADAL" clId="{145CF0D2-12C0-4981-ADCF-ACC22B2C6858}" dt="2020-03-25T17:10:26.515" v="1512" actId="6549"/>
          <ac:spMkLst>
            <pc:docMk/>
            <pc:sldMk cId="3031149799" sldId="260"/>
            <ac:spMk id="3" creationId="{7D9DD146-B119-4EAC-9F77-2CAF3C584591}"/>
          </ac:spMkLst>
        </pc:spChg>
        <pc:picChg chg="del">
          <ac:chgData name="Julian Berry" userId="54b59068-0e13-409d-a151-0f29ff441ef8" providerId="ADAL" clId="{145CF0D2-12C0-4981-ADCF-ACC22B2C6858}" dt="2020-03-25T17:06:14.426" v="1504" actId="478"/>
          <ac:picMkLst>
            <pc:docMk/>
            <pc:sldMk cId="3031149799" sldId="260"/>
            <ac:picMk id="5" creationId="{D57F83D3-1300-4B1E-9C3F-ACAB7B7FC34C}"/>
          </ac:picMkLst>
        </pc:picChg>
      </pc:sldChg>
      <pc:sldChg chg="del">
        <pc:chgData name="Julian Berry" userId="54b59068-0e13-409d-a151-0f29ff441ef8" providerId="ADAL" clId="{145CF0D2-12C0-4981-ADCF-ACC22B2C6858}" dt="2020-03-25T15:22:59.582" v="82" actId="2696"/>
        <pc:sldMkLst>
          <pc:docMk/>
          <pc:sldMk cId="2235515630" sldId="261"/>
        </pc:sldMkLst>
      </pc:sldChg>
      <pc:sldChg chg="del">
        <pc:chgData name="Julian Berry" userId="54b59068-0e13-409d-a151-0f29ff441ef8" providerId="ADAL" clId="{145CF0D2-12C0-4981-ADCF-ACC22B2C6858}" dt="2020-03-25T15:22:59.582" v="82" actId="2696"/>
        <pc:sldMkLst>
          <pc:docMk/>
          <pc:sldMk cId="3432119766" sldId="262"/>
        </pc:sldMkLst>
      </pc:sldChg>
      <pc:sldChg chg="del">
        <pc:chgData name="Julian Berry" userId="54b59068-0e13-409d-a151-0f29ff441ef8" providerId="ADAL" clId="{145CF0D2-12C0-4981-ADCF-ACC22B2C6858}" dt="2020-03-25T15:22:59.582" v="82" actId="2696"/>
        <pc:sldMkLst>
          <pc:docMk/>
          <pc:sldMk cId="2471933348" sldId="263"/>
        </pc:sldMkLst>
      </pc:sldChg>
      <pc:sldChg chg="del">
        <pc:chgData name="Julian Berry" userId="54b59068-0e13-409d-a151-0f29ff441ef8" providerId="ADAL" clId="{145CF0D2-12C0-4981-ADCF-ACC22B2C6858}" dt="2020-03-25T15:22:59.582" v="82" actId="2696"/>
        <pc:sldMkLst>
          <pc:docMk/>
          <pc:sldMk cId="905399566" sldId="264"/>
        </pc:sldMkLst>
      </pc:sldChg>
      <pc:sldChg chg="del">
        <pc:chgData name="Julian Berry" userId="54b59068-0e13-409d-a151-0f29ff441ef8" providerId="ADAL" clId="{145CF0D2-12C0-4981-ADCF-ACC22B2C6858}" dt="2020-03-25T15:22:59.582" v="82" actId="2696"/>
        <pc:sldMkLst>
          <pc:docMk/>
          <pc:sldMk cId="3670718435" sldId="265"/>
        </pc:sldMkLst>
      </pc:sldChg>
      <pc:sldChg chg="del">
        <pc:chgData name="Julian Berry" userId="54b59068-0e13-409d-a151-0f29ff441ef8" providerId="ADAL" clId="{145CF0D2-12C0-4981-ADCF-ACC22B2C6858}" dt="2020-03-25T15:22:59.582" v="82" actId="2696"/>
        <pc:sldMkLst>
          <pc:docMk/>
          <pc:sldMk cId="1310919131" sldId="266"/>
        </pc:sldMkLst>
      </pc:sldChg>
      <pc:sldChg chg="del">
        <pc:chgData name="Julian Berry" userId="54b59068-0e13-409d-a151-0f29ff441ef8" providerId="ADAL" clId="{145CF0D2-12C0-4981-ADCF-ACC22B2C6858}" dt="2020-03-25T15:22:59.582" v="82" actId="2696"/>
        <pc:sldMkLst>
          <pc:docMk/>
          <pc:sldMk cId="733750514" sldId="268"/>
        </pc:sldMkLst>
      </pc:sldChg>
      <pc:sldChg chg="del">
        <pc:chgData name="Julian Berry" userId="54b59068-0e13-409d-a151-0f29ff441ef8" providerId="ADAL" clId="{145CF0D2-12C0-4981-ADCF-ACC22B2C6858}" dt="2020-03-25T15:22:59.582" v="82" actId="2696"/>
        <pc:sldMkLst>
          <pc:docMk/>
          <pc:sldMk cId="2977245938" sldId="27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3341E-0C72-2441-A57D-C0F1599117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1A8700-14EB-2642-9825-0C32E10728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7011E-EABA-BA40-8D9F-E9A6A874A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91231-C201-7B4E-8898-64C64D2F0001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421B01-AA8D-A448-B693-6D4A6F5F5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03216-546F-EF4F-AEBF-937D7B4EB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D1DD-AD87-7A4C-82FC-05C1F951D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64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FCB34-BAE0-5947-898A-1BC4809F1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200D8C-B8BF-2647-980A-0F4F2EBAC9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EF849-6CD1-F14F-979A-D23D2F54A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91231-C201-7B4E-8898-64C64D2F0001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AB7F4-8885-CC4A-BECB-5C9E994DF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7AE70-0DAD-8045-8D90-219B7C523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D1DD-AD87-7A4C-82FC-05C1F951D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89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B9A699-9EB9-DF46-8B15-639A801B83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03406E-006F-BC4C-8850-9C38276CA6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1AFFC-1097-4F41-BD10-28DF48881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91231-C201-7B4E-8898-64C64D2F0001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1EA1F-A718-E744-A9EC-39D378E18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906822-BB7B-A243-BE2F-EAD9DE361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D1DD-AD87-7A4C-82FC-05C1F951D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85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CA2F2-96AF-D744-88F5-87C72C998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0C11A-0884-3E4C-9313-0E40E32D4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D5E17-58FA-744C-8F59-CCCF920A7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91231-C201-7B4E-8898-64C64D2F0001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D46D0-9FB5-424A-ACAA-F6E0058FD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7A521-A27B-9C40-95B1-95E9DFD0D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D1DD-AD87-7A4C-82FC-05C1F951D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938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57440-4D25-2D4B-9D5F-9C8D6928B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92A41E-1A08-254A-88D1-6D41D696D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49047C-FE1C-DC4C-A16E-BA579FDE3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91231-C201-7B4E-8898-64C64D2F0001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5BD0B-02D4-AA4A-A730-724891F00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DD492-4BEF-0A45-A9DF-EC3649DF9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D1DD-AD87-7A4C-82FC-05C1F951D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1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B0F84-3A77-9145-8452-B1961F494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EB174-2444-4C49-9E63-F42BBDD8CB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25DB19-4587-8E48-9BD7-B2F504ECFC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BC795E-6C7C-C64B-AFD2-A516B2FDE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91231-C201-7B4E-8898-64C64D2F0001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2B6727-E9D1-984E-8740-EFC3B96BF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1AFDA-0205-6544-9FFC-6CE2A9160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D1DD-AD87-7A4C-82FC-05C1F951D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03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40193-9C25-7741-81C0-8A4CBC56E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F2996A-FEE7-BC4A-95A9-75D45051E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1E68F6-F9F4-414A-A7D8-85E1F0187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40D83F-ABD9-A143-A709-6999163D8C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35B320-23C8-1A45-8924-E272E46F02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4B6440-E308-224D-8C2D-8D556119F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91231-C201-7B4E-8898-64C64D2F0001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CBE044-BCCC-D242-AAFE-1C993068E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39252B-0E00-6547-BA15-2AD574368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D1DD-AD87-7A4C-82FC-05C1F951D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29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4B391-0638-BA45-AEE5-6EF08DF6E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739FCA-0B38-6A4A-87A5-B849E4C38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91231-C201-7B4E-8898-64C64D2F0001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6EAC79-D46F-0A49-911B-832DE8CD8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D373D7-EEC5-6B46-97DF-EE49800D8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D1DD-AD87-7A4C-82FC-05C1F951D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82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24A473-1F67-EE42-869C-F73A39EED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91231-C201-7B4E-8898-64C64D2F0001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57AD87-A692-D246-81B9-036B0CF5C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D96C6-0824-2440-9763-390BF9671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D1DD-AD87-7A4C-82FC-05C1F951D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78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5E3DA-BE83-D14F-85AD-FB8599E55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7930F-82AB-FD46-8A1E-2188A6254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100CED-2148-1F4A-812A-181A3F7EC5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663D1A-0FAD-9047-AF2D-08C43C692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91231-C201-7B4E-8898-64C64D2F0001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AC91A8-4564-5F46-9666-23E7C46C9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FAC041-E425-C740-9602-F29BF2004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D1DD-AD87-7A4C-82FC-05C1F951D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90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E084D-F66F-5A46-AAAE-417A13733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109903-F704-304F-AA31-FD30F9E8D4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EB38E0-0B5E-A549-86F7-DC22E51863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C15EA2-F700-0A48-8A2E-BD19E11A3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91231-C201-7B4E-8898-64C64D2F0001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10003E-91E4-ED46-ABAF-01F1574DD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EA1530-2819-C64F-8C4B-3C1E35CE4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D1DD-AD87-7A4C-82FC-05C1F951D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9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62BAAC-F6C4-2745-A5DD-F7C0F04C6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63238E-24D0-EF4A-8701-BD69E55E6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0642B-8536-274F-9D38-EBB38996D2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91231-C201-7B4E-8898-64C64D2F0001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CFF63-05B6-CA45-AE64-03854FD961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F3B4B-8180-4241-BEB5-D499B6FA3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CD1DD-AD87-7A4C-82FC-05C1F951D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78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unifida.co.uk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unifida.co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unifida.co.uk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58D79F8-DBD2-CE40-B0A6-F962BE99FF5B}"/>
              </a:ext>
            </a:extLst>
          </p:cNvPr>
          <p:cNvSpPr txBox="1"/>
          <p:nvPr/>
        </p:nvSpPr>
        <p:spPr>
          <a:xfrm>
            <a:off x="2525918" y="1168652"/>
            <a:ext cx="661808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+mj-lt"/>
              </a:rPr>
              <a:t>UniFida </a:t>
            </a:r>
            <a:r>
              <a:rPr lang="en-US" sz="4000" dirty="0">
                <a:solidFill>
                  <a:srgbClr val="FF0000"/>
                </a:solidFill>
                <a:latin typeface="+mj-lt"/>
              </a:rPr>
              <a:t>Consulting</a:t>
            </a:r>
          </a:p>
          <a:p>
            <a:pPr algn="ctr"/>
            <a:r>
              <a:rPr lang="en-US" sz="2800" i="1" dirty="0">
                <a:latin typeface="+mj-lt"/>
              </a:rPr>
              <a:t>Helping you build more </a:t>
            </a:r>
          </a:p>
          <a:p>
            <a:pPr algn="ctr"/>
            <a:r>
              <a:rPr lang="en-US" sz="2800" i="1" dirty="0">
                <a:solidFill>
                  <a:srgbClr val="E21739"/>
                </a:solidFill>
                <a:latin typeface="+mj-lt"/>
              </a:rPr>
              <a:t>customer value </a:t>
            </a:r>
            <a:r>
              <a:rPr lang="en-US" sz="2800" i="1" dirty="0">
                <a:latin typeface="+mj-lt"/>
              </a:rPr>
              <a:t>at </a:t>
            </a:r>
            <a:r>
              <a:rPr lang="en-US" sz="2800" i="1" dirty="0">
                <a:solidFill>
                  <a:srgbClr val="E21739"/>
                </a:solidFill>
                <a:latin typeface="+mj-lt"/>
              </a:rPr>
              <a:t>less marketing cost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Consulting + Technology + Data Science</a:t>
            </a:r>
          </a:p>
        </p:txBody>
      </p:sp>
      <p:pic>
        <p:nvPicPr>
          <p:cNvPr id="8" name="Picture 7">
            <a:hlinkClick r:id="rId2"/>
            <a:extLst>
              <a:ext uri="{FF2B5EF4-FFF2-40B4-BE49-F238E27FC236}">
                <a16:creationId xmlns:a16="http://schemas.microsoft.com/office/drawing/2014/main" id="{A7CB1EB3-E892-084C-B4ED-0D6DE70DBF3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487" y="3423572"/>
            <a:ext cx="2302203" cy="90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931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7B783-2D22-A842-B62C-A4CE988DA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103" y="64606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AU" dirty="0">
                <a:cs typeface="Aharoni" panose="02010803020104030203" pitchFamily="2" charset="-79"/>
              </a:rPr>
              <a:t>UniFida </a:t>
            </a:r>
            <a:r>
              <a:rPr lang="en-AU" dirty="0">
                <a:solidFill>
                  <a:srgbClr val="E21739"/>
                </a:solidFill>
                <a:cs typeface="Aharoni" panose="02010803020104030203" pitchFamily="2" charset="-79"/>
              </a:rPr>
              <a:t>Consulting </a:t>
            </a:r>
            <a:br>
              <a:rPr lang="en-AU" dirty="0">
                <a:cs typeface="Aharoni" panose="02010803020104030203" pitchFamily="2" charset="-79"/>
              </a:rPr>
            </a:br>
            <a:r>
              <a:rPr lang="en-AU" dirty="0">
                <a:cs typeface="Aharoni" panose="02010803020104030203" pitchFamily="2" charset="-79"/>
              </a:rPr>
              <a:t>Helping unlock the value from your customers</a:t>
            </a:r>
            <a:br>
              <a:rPr lang="en-AU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0B190-4E23-314E-B06F-0C6B67FC7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616" y="1648648"/>
            <a:ext cx="5116287" cy="4351339"/>
          </a:xfrm>
        </p:spPr>
        <p:txBody>
          <a:bodyPr>
            <a:normAutofit/>
          </a:bodyPr>
          <a:lstStyle/>
          <a:p>
            <a:r>
              <a:rPr lang="en-AU" sz="2000" i="1" dirty="0">
                <a:latin typeface="+mj-lt"/>
              </a:rPr>
              <a:t>The kinds of questions we help our clients to answer</a:t>
            </a:r>
          </a:p>
          <a:p>
            <a:r>
              <a:rPr lang="en-AU" sz="2000" dirty="0">
                <a:latin typeface="+mj-lt"/>
              </a:rPr>
              <a:t>How best to allocate your marketing budget across  recruitment channels and media</a:t>
            </a:r>
          </a:p>
          <a:p>
            <a:r>
              <a:rPr lang="en-AU" sz="2000" dirty="0">
                <a:latin typeface="+mj-lt"/>
              </a:rPr>
              <a:t>How to plan a customer communications strategy over time to deliver the best ROI</a:t>
            </a:r>
          </a:p>
          <a:p>
            <a:r>
              <a:rPr lang="en-AU" sz="2000" dirty="0">
                <a:latin typeface="+mj-lt"/>
              </a:rPr>
              <a:t>How to use personalisation that works for websites and emails</a:t>
            </a:r>
          </a:p>
          <a:p>
            <a:r>
              <a:rPr lang="en-AU" sz="2000" dirty="0">
                <a:latin typeface="+mj-lt"/>
              </a:rPr>
              <a:t>How to get the decision support you need to plan</a:t>
            </a:r>
          </a:p>
          <a:p>
            <a:r>
              <a:rPr lang="en-AU" sz="2000" i="1" dirty="0">
                <a:latin typeface="+mj-lt"/>
              </a:rPr>
              <a:t>And many more!</a:t>
            </a:r>
          </a:p>
          <a:p>
            <a:endParaRPr lang="en-AU" sz="2000" dirty="0">
              <a:latin typeface="+mj-lt"/>
            </a:endParaRPr>
          </a:p>
          <a:p>
            <a:endParaRPr lang="en-US" dirty="0"/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CDA6C9EF-4BFA-AF4C-B1E4-E2C7204D7D0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86" y="5862581"/>
            <a:ext cx="1831975" cy="719455"/>
          </a:xfrm>
          <a:prstGeom prst="rect">
            <a:avLst/>
          </a:prstGeom>
        </p:spPr>
      </p:pic>
      <p:pic>
        <p:nvPicPr>
          <p:cNvPr id="1026" name="Picture 2" descr="Image result for Jigsaws">
            <a:extLst>
              <a:ext uri="{FF2B5EF4-FFF2-40B4-BE49-F238E27FC236}">
                <a16:creationId xmlns:a16="http://schemas.microsoft.com/office/drawing/2014/main" id="{FF88FEAB-219A-4D53-B28B-AC1665AF82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903" y="1770100"/>
            <a:ext cx="4792104" cy="3594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8942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09675-7D37-4EA0-B0EA-A350A0624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>
                <a:cs typeface="Aharoni" panose="02010803020104030203" pitchFamily="2" charset="-79"/>
              </a:rPr>
              <a:t>UniFida </a:t>
            </a:r>
            <a:r>
              <a:rPr lang="en-AU" sz="4000" dirty="0">
                <a:solidFill>
                  <a:srgbClr val="E21739"/>
                </a:solidFill>
                <a:cs typeface="Aharoni" panose="02010803020104030203" pitchFamily="2" charset="-79"/>
              </a:rPr>
              <a:t>Consulting </a:t>
            </a:r>
            <a:br>
              <a:rPr lang="en-AU" sz="4000" dirty="0">
                <a:cs typeface="Aharoni" panose="02010803020104030203" pitchFamily="2" charset="-79"/>
              </a:rPr>
            </a:br>
            <a:r>
              <a:rPr lang="en-AU" sz="4000" dirty="0">
                <a:cs typeface="Aharoni" panose="02010803020104030203" pitchFamily="2" charset="-79"/>
              </a:rPr>
              <a:t>Developing a recruitment strategy</a:t>
            </a: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DD146-B119-4EAC-9F77-2CAF3C584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130" y="1861839"/>
            <a:ext cx="5438869" cy="4351338"/>
          </a:xfrm>
        </p:spPr>
        <p:txBody>
          <a:bodyPr/>
          <a:lstStyle/>
          <a:p>
            <a:r>
              <a:rPr lang="en-GB" dirty="0">
                <a:latin typeface="+mj-lt"/>
              </a:rPr>
              <a:t>We help you answer questions like: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000" dirty="0">
                <a:latin typeface="+mj-lt"/>
              </a:rPr>
              <a:t>What is the true contribution of each channel in combination with others to building your customer base?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000" dirty="0">
                <a:latin typeface="+mj-lt"/>
              </a:rPr>
              <a:t>What types of customer come from which source?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000" dirty="0">
                <a:latin typeface="+mj-lt"/>
              </a:rPr>
              <a:t>Which customer recruits evolve into longer term value providers?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GB" sz="2000" dirty="0">
              <a:latin typeface="+mj-lt"/>
            </a:endParaRPr>
          </a:p>
          <a:p>
            <a:r>
              <a:rPr lang="en-GB" sz="2400" dirty="0">
                <a:latin typeface="+mj-lt"/>
              </a:rPr>
              <a:t>So that you can best allocate your recruitment budget across channels and media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A49362-DD11-46AE-98CC-2FE406A36F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1957" y="2008738"/>
            <a:ext cx="2726319" cy="342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957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09675-7D37-4EA0-B0EA-A350A0624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>
                <a:cs typeface="Aharoni" panose="02010803020104030203" pitchFamily="2" charset="-79"/>
              </a:rPr>
              <a:t>UniFida </a:t>
            </a:r>
            <a:r>
              <a:rPr lang="en-AU" sz="4000" dirty="0">
                <a:solidFill>
                  <a:srgbClr val="E21739"/>
                </a:solidFill>
                <a:cs typeface="Aharoni" panose="02010803020104030203" pitchFamily="2" charset="-79"/>
              </a:rPr>
              <a:t>Consulting </a:t>
            </a:r>
            <a:br>
              <a:rPr lang="en-AU" sz="4000" dirty="0">
                <a:cs typeface="Aharoni" panose="02010803020104030203" pitchFamily="2" charset="-79"/>
              </a:rPr>
            </a:br>
            <a:r>
              <a:rPr lang="en-AU" sz="4000" dirty="0">
                <a:cs typeface="Aharoni" panose="02010803020104030203" pitchFamily="2" charset="-79"/>
              </a:rPr>
              <a:t>Building a customer contact strategy</a:t>
            </a: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DD146-B119-4EAC-9F77-2CAF3C584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130" y="1861839"/>
            <a:ext cx="5438869" cy="4351338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+mj-lt"/>
              </a:rPr>
              <a:t>Evaluating how your current customer contact strategy is performing</a:t>
            </a:r>
          </a:p>
          <a:p>
            <a:r>
              <a:rPr lang="en-GB" sz="2000" dirty="0">
                <a:latin typeface="+mj-lt"/>
              </a:rPr>
              <a:t>Planning how to invest the right amount in communicating to each individual customer</a:t>
            </a:r>
          </a:p>
          <a:p>
            <a:r>
              <a:rPr lang="en-GB" sz="2000" dirty="0">
                <a:latin typeface="+mj-lt"/>
              </a:rPr>
              <a:t>Predicting which proposition each customer is most likely to respond to</a:t>
            </a:r>
          </a:p>
          <a:p>
            <a:r>
              <a:rPr lang="en-GB" sz="2000" dirty="0">
                <a:latin typeface="+mj-lt"/>
              </a:rPr>
              <a:t>Knowing which customers are at risk of attrition and introducing save strategies</a:t>
            </a:r>
          </a:p>
          <a:p>
            <a:r>
              <a:rPr lang="en-GB" sz="2000" dirty="0">
                <a:latin typeface="+mj-lt"/>
              </a:rPr>
              <a:t>Accurately attributing results to campaigns</a:t>
            </a:r>
          </a:p>
          <a:p>
            <a:r>
              <a:rPr lang="en-GB" sz="2000" dirty="0">
                <a:latin typeface="+mj-lt"/>
              </a:rPr>
              <a:t>Undertaking and evaluating testing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7F83D3-1300-4B1E-9C3F-ACAB7B7FC3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4075" y="1869053"/>
            <a:ext cx="4703747" cy="3000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857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09675-7D37-4EA0-B0EA-A350A0624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44823"/>
            <a:ext cx="10732129" cy="1325563"/>
          </a:xfrm>
        </p:spPr>
        <p:txBody>
          <a:bodyPr>
            <a:normAutofit fontScale="90000"/>
          </a:bodyPr>
          <a:lstStyle/>
          <a:p>
            <a:r>
              <a:rPr lang="en-AU" dirty="0">
                <a:cs typeface="Aharoni" panose="02010803020104030203" pitchFamily="2" charset="-79"/>
              </a:rPr>
              <a:t>UniFida </a:t>
            </a:r>
            <a:r>
              <a:rPr lang="en-AU" dirty="0">
                <a:solidFill>
                  <a:srgbClr val="E21739"/>
                </a:solidFill>
                <a:cs typeface="Aharoni" panose="02010803020104030203" pitchFamily="2" charset="-79"/>
              </a:rPr>
              <a:t>Consulting </a:t>
            </a:r>
            <a:br>
              <a:rPr lang="en-AU" sz="4000" dirty="0">
                <a:cs typeface="Aharoni" panose="02010803020104030203" pitchFamily="2" charset="-79"/>
              </a:rPr>
            </a:br>
            <a:r>
              <a:rPr lang="en-AU" sz="4000" dirty="0"/>
              <a:t>How to use personalisation for websites and emails?</a:t>
            </a:r>
            <a:br>
              <a:rPr lang="en-AU" sz="4000" dirty="0"/>
            </a:b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DD146-B119-4EAC-9F77-2CAF3C584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772" y="2088176"/>
            <a:ext cx="5438869" cy="4351338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+mj-lt"/>
              </a:rPr>
              <a:t>Personalisation can come in many flavours</a:t>
            </a:r>
          </a:p>
          <a:p>
            <a:r>
              <a:rPr lang="en-GB" sz="2000" dirty="0">
                <a:latin typeface="+mj-lt"/>
              </a:rPr>
              <a:t>We work with Fresh Relevance for the technology that delivers it</a:t>
            </a:r>
          </a:p>
          <a:p>
            <a:r>
              <a:rPr lang="en-GB" sz="2000" dirty="0">
                <a:latin typeface="+mj-lt"/>
              </a:rPr>
              <a:t>They advise on you on how best to get advantage from their toolkit</a:t>
            </a:r>
          </a:p>
          <a:p>
            <a:r>
              <a:rPr lang="en-GB" sz="2000" dirty="0">
                <a:latin typeface="+mj-lt"/>
              </a:rPr>
              <a:t>We support you with understanding how to use customer triggers, customer life-stage and customer value to pitch to your customers</a:t>
            </a:r>
          </a:p>
          <a:p>
            <a:r>
              <a:rPr lang="en-GB" sz="2000" dirty="0">
                <a:latin typeface="+mj-lt"/>
              </a:rPr>
              <a:t>And in undertaking continuous experimentation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1129AA-B2F0-4FC0-B05A-EF9A88F09E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8550" y="3204617"/>
            <a:ext cx="5211778" cy="3234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149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09675-7D37-4EA0-B0EA-A350A0624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>
                <a:cs typeface="Aharoni" panose="02010803020104030203" pitchFamily="2" charset="-79"/>
              </a:rPr>
              <a:t>UniFida </a:t>
            </a:r>
            <a:r>
              <a:rPr lang="en-AU" sz="4000" dirty="0">
                <a:solidFill>
                  <a:srgbClr val="E21739"/>
                </a:solidFill>
                <a:cs typeface="Aharoni" panose="02010803020104030203" pitchFamily="2" charset="-79"/>
              </a:rPr>
              <a:t>Consulting </a:t>
            </a:r>
            <a:br>
              <a:rPr lang="en-AU" sz="4000" dirty="0">
                <a:cs typeface="Aharoni" panose="02010803020104030203" pitchFamily="2" charset="-79"/>
              </a:rPr>
            </a:br>
            <a:r>
              <a:rPr lang="en-AU" sz="4000" dirty="0">
                <a:cs typeface="Aharoni" panose="02010803020104030203" pitchFamily="2" charset="-79"/>
              </a:rPr>
              <a:t>Getting the decision support you need to plan</a:t>
            </a: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DD146-B119-4EAC-9F77-2CAF3C584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130" y="1861839"/>
            <a:ext cx="5438869" cy="4351338"/>
          </a:xfrm>
        </p:spPr>
        <p:txBody>
          <a:bodyPr>
            <a:normAutofit lnSpcReduction="10000"/>
          </a:bodyPr>
          <a:lstStyle/>
          <a:p>
            <a:r>
              <a:rPr lang="en-GB" sz="2000" dirty="0">
                <a:latin typeface="+mj-lt"/>
              </a:rPr>
              <a:t>We all believe in data driven decision making; the issue is what questions to ask, and how to get the data analysed?</a:t>
            </a:r>
          </a:p>
          <a:p>
            <a:r>
              <a:rPr lang="en-GB" sz="2000" dirty="0">
                <a:latin typeface="+mj-lt"/>
              </a:rPr>
              <a:t>The market is awash with tools, but can look like a desert when it comes to data scientists</a:t>
            </a:r>
          </a:p>
          <a:p>
            <a:r>
              <a:rPr lang="en-GB" sz="2000" dirty="0">
                <a:latin typeface="+mj-lt"/>
              </a:rPr>
              <a:t>We help clients articulate their hypotheses, and then provide the data science resources to deliver the answers</a:t>
            </a:r>
          </a:p>
          <a:p>
            <a:r>
              <a:rPr lang="en-GB" sz="2000" dirty="0">
                <a:latin typeface="+mj-lt"/>
              </a:rPr>
              <a:t>We see marketing as a continuous value chain from spending in recruitment, to managing customer retention</a:t>
            </a:r>
          </a:p>
          <a:p>
            <a:r>
              <a:rPr lang="en-GB" sz="2000" dirty="0">
                <a:latin typeface="+mj-lt"/>
              </a:rPr>
              <a:t>At each stage we can help you optimise how money is best spent to get the most customer value</a:t>
            </a:r>
          </a:p>
          <a:p>
            <a:endParaRPr lang="en-GB" sz="2000" dirty="0">
              <a:latin typeface="+mj-lt"/>
            </a:endParaRPr>
          </a:p>
          <a:p>
            <a:endParaRPr lang="en-GB" sz="2000" dirty="0">
              <a:latin typeface="+mj-lt"/>
            </a:endParaRPr>
          </a:p>
          <a:p>
            <a:endParaRPr lang="en-GB" sz="2000" dirty="0">
              <a:latin typeface="+mj-lt"/>
            </a:endParaRPr>
          </a:p>
          <a:p>
            <a:endParaRPr lang="en-GB" sz="2000" dirty="0">
              <a:latin typeface="+mj-lt"/>
            </a:endParaRPr>
          </a:p>
          <a:p>
            <a:endParaRPr lang="en-GB" sz="2000" dirty="0">
              <a:latin typeface="+mj-lt"/>
            </a:endParaRPr>
          </a:p>
          <a:p>
            <a:endParaRPr lang="en-GB" sz="2000" dirty="0">
              <a:latin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F37AAB-061D-4A26-AAD2-559C7A6415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0476" y="2199991"/>
            <a:ext cx="5347399" cy="313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506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58D79F8-DBD2-CE40-B0A6-F962BE99FF5B}"/>
              </a:ext>
            </a:extLst>
          </p:cNvPr>
          <p:cNvSpPr txBox="1"/>
          <p:nvPr/>
        </p:nvSpPr>
        <p:spPr>
          <a:xfrm>
            <a:off x="2525918" y="1168652"/>
            <a:ext cx="661808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+mj-lt"/>
              </a:rPr>
              <a:t>UniFida </a:t>
            </a:r>
            <a:r>
              <a:rPr lang="en-US" sz="4000" dirty="0">
                <a:solidFill>
                  <a:srgbClr val="FF0000"/>
                </a:solidFill>
                <a:latin typeface="+mj-lt"/>
              </a:rPr>
              <a:t>Consulting</a:t>
            </a:r>
          </a:p>
          <a:p>
            <a:pPr algn="ctr"/>
            <a:r>
              <a:rPr lang="en-US" sz="2800" i="1" dirty="0">
                <a:latin typeface="+mj-lt"/>
              </a:rPr>
              <a:t>Helping you build more </a:t>
            </a:r>
          </a:p>
          <a:p>
            <a:pPr algn="ctr"/>
            <a:r>
              <a:rPr lang="en-US" sz="2800" i="1" dirty="0">
                <a:solidFill>
                  <a:srgbClr val="E21739"/>
                </a:solidFill>
                <a:latin typeface="+mj-lt"/>
              </a:rPr>
              <a:t>customer value </a:t>
            </a:r>
            <a:r>
              <a:rPr lang="en-US" sz="2800" i="1" dirty="0">
                <a:latin typeface="+mj-lt"/>
              </a:rPr>
              <a:t>at </a:t>
            </a:r>
            <a:r>
              <a:rPr lang="en-US" sz="2800" i="1" dirty="0">
                <a:solidFill>
                  <a:srgbClr val="E21739"/>
                </a:solidFill>
                <a:latin typeface="+mj-lt"/>
              </a:rPr>
              <a:t>less marketing cost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Consulting + Technology + Data Science</a:t>
            </a:r>
          </a:p>
        </p:txBody>
      </p:sp>
      <p:pic>
        <p:nvPicPr>
          <p:cNvPr id="8" name="Picture 7">
            <a:hlinkClick r:id="rId2"/>
            <a:extLst>
              <a:ext uri="{FF2B5EF4-FFF2-40B4-BE49-F238E27FC236}">
                <a16:creationId xmlns:a16="http://schemas.microsoft.com/office/drawing/2014/main" id="{A7CB1EB3-E892-084C-B4ED-0D6DE70DBF3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487" y="3423572"/>
            <a:ext cx="2302203" cy="90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357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94961B81C6B9428817DA97B83ECD1D" ma:contentTypeVersion="11" ma:contentTypeDescription="Create a new document." ma:contentTypeScope="" ma:versionID="ab2597496b8dc92e252f8a5b8c84fde9">
  <xsd:schema xmlns:xsd="http://www.w3.org/2001/XMLSchema" xmlns:xs="http://www.w3.org/2001/XMLSchema" xmlns:p="http://schemas.microsoft.com/office/2006/metadata/properties" xmlns:ns2="7347cf37-cf74-4853-9d20-7a27740177b4" xmlns:ns3="3e7bd35e-2416-4921-8964-8738cb89222e" targetNamespace="http://schemas.microsoft.com/office/2006/metadata/properties" ma:root="true" ma:fieldsID="e22ed36eb949f61c3cc48cb552da6a4d" ns2:_="" ns3:_="">
    <xsd:import namespace="7347cf37-cf74-4853-9d20-7a27740177b4"/>
    <xsd:import namespace="3e7bd35e-2416-4921-8964-8738cb8922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47cf37-cf74-4853-9d20-7a27740177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7bd35e-2416-4921-8964-8738cb89222e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35C1DDB-86C2-491F-9AEC-1B63146961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E9431C3-AF7F-43FD-8FF4-34B572D93B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47cf37-cf74-4853-9d20-7a27740177b4"/>
    <ds:schemaRef ds:uri="3e7bd35e-2416-4921-8964-8738cb8922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9C4EBC-3F7C-42CE-9868-8E3C4BCFE0D7}">
  <ds:schemaRefs>
    <ds:schemaRef ds:uri="http://schemas.microsoft.com/office/infopath/2007/PartnerControls"/>
    <ds:schemaRef ds:uri="http://purl.org/dc/terms/"/>
    <ds:schemaRef ds:uri="http://purl.org/dc/dcmitype/"/>
    <ds:schemaRef ds:uri="http://schemas.microsoft.com/office/2006/documentManagement/types"/>
    <ds:schemaRef ds:uri="7347cf37-cf74-4853-9d20-7a27740177b4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3e7bd35e-2416-4921-8964-8738cb89222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1153</TotalTime>
  <Words>411</Words>
  <Application>Microsoft Office PowerPoint</Application>
  <PresentationFormat>Widescreen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Office Theme</vt:lpstr>
      <vt:lpstr>PowerPoint Presentation</vt:lpstr>
      <vt:lpstr>UniFida Consulting  Helping unlock the value from your customers </vt:lpstr>
      <vt:lpstr>UniFida Consulting  Developing a recruitment strategy</vt:lpstr>
      <vt:lpstr>UniFida Consulting  Building a customer contact strategy</vt:lpstr>
      <vt:lpstr>UniFida Consulting  How to use personalisation for websites and emails? </vt:lpstr>
      <vt:lpstr>UniFida Consulting  Getting the decision support you need to plan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Rambaut</dc:creator>
  <cp:lastModifiedBy>Corali</cp:lastModifiedBy>
  <cp:revision>48</cp:revision>
  <cp:lastPrinted>2020-03-30T10:03:14Z</cp:lastPrinted>
  <dcterms:created xsi:type="dcterms:W3CDTF">2020-02-20T22:28:42Z</dcterms:created>
  <dcterms:modified xsi:type="dcterms:W3CDTF">2020-03-31T13:48:40Z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0x010100F294961B81C6B9428817DA97B83ECD1D</vt:lpwstr>
  </property>
</Properties>
</file>